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8683-BA32-47CA-827E-C1302AA46DDC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DA59-54F1-4B26-A9AF-1CB27E899A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8683-BA32-47CA-827E-C1302AA46DDC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DA59-54F1-4B26-A9AF-1CB27E899A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8683-BA32-47CA-827E-C1302AA46DDC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DA59-54F1-4B26-A9AF-1CB27E899A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8683-BA32-47CA-827E-C1302AA46DDC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DA59-54F1-4B26-A9AF-1CB27E899A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8683-BA32-47CA-827E-C1302AA46DDC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DA59-54F1-4B26-A9AF-1CB27E899A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8683-BA32-47CA-827E-C1302AA46DDC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DA59-54F1-4B26-A9AF-1CB27E899A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8683-BA32-47CA-827E-C1302AA46DDC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DA59-54F1-4B26-A9AF-1CB27E899A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8683-BA32-47CA-827E-C1302AA46DDC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DA59-54F1-4B26-A9AF-1CB27E899A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8683-BA32-47CA-827E-C1302AA46DDC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DA59-54F1-4B26-A9AF-1CB27E899A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8683-BA32-47CA-827E-C1302AA46DDC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DA59-54F1-4B26-A9AF-1CB27E899A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38683-BA32-47CA-827E-C1302AA46DDC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4EDA59-54F1-4B26-A9AF-1CB27E899A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38683-BA32-47CA-827E-C1302AA46DDC}" type="datetimeFigureOut">
              <a:rPr lang="ru-RU" smtClean="0"/>
              <a:pPr/>
              <a:t>25.11.2015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EDA59-54F1-4B26-A9AF-1CB27E899A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фотогафии из дня школьной жизни\P43002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464496" cy="3348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G:\P10308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3573463"/>
            <a:ext cx="4573587" cy="3095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88640"/>
            <a:ext cx="4249049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7" name="TextBox 5"/>
          <p:cNvSpPr txBox="1">
            <a:spLocks noChangeArrowheads="1"/>
          </p:cNvSpPr>
          <p:nvPr/>
        </p:nvSpPr>
        <p:spPr bwMode="auto">
          <a:xfrm>
            <a:off x="4859338" y="3789363"/>
            <a:ext cx="396081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Times New Roman" pitchFamily="18" charset="0"/>
                <a:cs typeface="Times New Roman" pitchFamily="18" charset="0"/>
              </a:rPr>
              <a:t>Акция по </a:t>
            </a:r>
            <a:r>
              <a:rPr lang="ru-RU" sz="3200" b="1">
                <a:latin typeface="Times New Roman" pitchFamily="18" charset="0"/>
                <a:cs typeface="Times New Roman" pitchFamily="18" charset="0"/>
              </a:rPr>
              <a:t>посадке деревьев</a:t>
            </a:r>
            <a:r>
              <a:rPr lang="ru-RU" sz="3200">
                <a:latin typeface="Times New Roman" pitchFamily="18" charset="0"/>
                <a:cs typeface="Times New Roman" pitchFamily="18" charset="0"/>
              </a:rPr>
              <a:t> к 70-летию Великой Победы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Гульнур\Desktop\Фотографии\IMG_18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4679950" cy="350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C:\Users\Гульнур\Desktop\Фотографии\IMG_19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356992"/>
            <a:ext cx="4427984" cy="3320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9875" name="Picture 3" descr="C:\Users\Гульнур\Desktop\Фотографии\IMG_18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52536" y="3717032"/>
            <a:ext cx="4499992" cy="33749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53" name="TextBox 5"/>
          <p:cNvSpPr txBox="1">
            <a:spLocks noChangeArrowheads="1"/>
          </p:cNvSpPr>
          <p:nvPr/>
        </p:nvSpPr>
        <p:spPr bwMode="auto">
          <a:xfrm>
            <a:off x="5219700" y="908050"/>
            <a:ext cx="3024188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>
                <a:solidFill>
                  <a:srgbClr val="0000FF"/>
                </a:solidFill>
              </a:rPr>
              <a:t>Наши зимние заботы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G:\фотогафии из дня школьной жизни\Детский Сабанту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76250"/>
            <a:ext cx="3683000" cy="276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484438" y="5876925"/>
            <a:ext cx="4538662" cy="5857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Движение – это жизнь</a:t>
            </a:r>
          </a:p>
        </p:txBody>
      </p:sp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2924175"/>
            <a:ext cx="5473700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Рисунок 5" descr="D:\янавыл\SAM_24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88913"/>
            <a:ext cx="4392612" cy="3176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9" descr="SDC1087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357563"/>
            <a:ext cx="4392613" cy="329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 descr="C:\Users\Гульнур\Desktop\Лагерь -2015\SAM_32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3500438"/>
            <a:ext cx="4189413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 descr="C:\Users\Гульнур\Desktop\Лагерь -2015\SAM_33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9338" y="692150"/>
            <a:ext cx="3228975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F:\122_0908\IMG_39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04048" cy="2809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1" name="Picture 3" descr="F:\122_0908\IMG_39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1008"/>
            <a:ext cx="5220072" cy="293056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7892" name="Picture 4" descr="F:\122_0908\IMG_397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3015" y="0"/>
            <a:ext cx="4360985" cy="26369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F:\122_0908\IMG_39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3502680"/>
            <a:ext cx="5976664" cy="33553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19462" name="TextBox 5"/>
          <p:cNvSpPr txBox="1">
            <a:spLocks noChangeArrowheads="1"/>
          </p:cNvSpPr>
          <p:nvPr/>
        </p:nvSpPr>
        <p:spPr bwMode="auto">
          <a:xfrm>
            <a:off x="900113" y="2781300"/>
            <a:ext cx="77755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НАШ цветущий школьный двор</a:t>
            </a:r>
            <a:endParaRPr lang="ru-RU" sz="360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979613" y="5373688"/>
            <a:ext cx="6553200" cy="8636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0483" name="Picture 2" descr="C:\Users\Айбаш\Desktop\IMG_16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333375"/>
            <a:ext cx="6524625" cy="472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Box 3"/>
          <p:cNvSpPr txBox="1">
            <a:spLocks noChangeArrowheads="1"/>
          </p:cNvSpPr>
          <p:nvPr/>
        </p:nvSpPr>
        <p:spPr bwMode="auto">
          <a:xfrm>
            <a:off x="2051050" y="5445125"/>
            <a:ext cx="80660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/>
              <a:t>Акция «Жизнь без наркотиков»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Гульнур\Desktop\Фотографии\IMG_18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8913"/>
            <a:ext cx="4105275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5" descr="C:\Users\Гульнур\Desktop\Фотографии\IMG_20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475" y="2924175"/>
            <a:ext cx="5437188" cy="362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Box 6"/>
          <p:cNvSpPr txBox="1">
            <a:spLocks noChangeArrowheads="1"/>
          </p:cNvSpPr>
          <p:nvPr/>
        </p:nvSpPr>
        <p:spPr bwMode="auto">
          <a:xfrm>
            <a:off x="4859338" y="765175"/>
            <a:ext cx="25209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chemeClr val="tx2"/>
                </a:solidFill>
              </a:rPr>
              <a:t>Мы выбираем здоровый образ жизни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Гульнур\Desktop\eqsdwRfbFf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01950"/>
            <a:ext cx="5275263" cy="3956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468313" y="908050"/>
            <a:ext cx="3743325" cy="12969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2532" name="Picture 2" descr="C:\Users\Гульнур\Desktop\Фотографии\IMG_18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188913"/>
            <a:ext cx="422433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Box 4"/>
          <p:cNvSpPr txBox="1">
            <a:spLocks noChangeArrowheads="1"/>
          </p:cNvSpPr>
          <p:nvPr/>
        </p:nvSpPr>
        <p:spPr bwMode="auto">
          <a:xfrm>
            <a:off x="179388" y="981075"/>
            <a:ext cx="4032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/>
              <a:t>НАШИ СПОРТСМЕНЫ</a:t>
            </a:r>
          </a:p>
        </p:txBody>
      </p:sp>
      <p:pic>
        <p:nvPicPr>
          <p:cNvPr id="22534" name="Picture 3" descr="C:\Users\Гульнур\Desktop\vxwz-hVVvM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625" y="3429000"/>
            <a:ext cx="3284538" cy="328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Гульнур\Desktop\1qL8_00mZC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9000"/>
            <a:ext cx="4806950" cy="32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C:\Users\Гульнур\Desktop\7WbsFjUBm1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0138" y="188913"/>
            <a:ext cx="5503862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TextBox 5"/>
          <p:cNvSpPr txBox="1">
            <a:spLocks noChangeArrowheads="1"/>
          </p:cNvSpPr>
          <p:nvPr/>
        </p:nvSpPr>
        <p:spPr bwMode="auto">
          <a:xfrm>
            <a:off x="0" y="1196975"/>
            <a:ext cx="3671888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/>
              <a:t>ШКОЛА БЕЗОПАСНОСТИ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 descr="C:\Users\Гульнур\Desktop\Фотографии\IMG_18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500438"/>
            <a:ext cx="5435600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2" descr="C:\Users\Гульнур\Desktop\Фотографии\IMG_19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188913"/>
            <a:ext cx="5256212" cy="31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Box 3"/>
          <p:cNvSpPr txBox="1">
            <a:spLocks noChangeArrowheads="1"/>
          </p:cNvSpPr>
          <p:nvPr/>
        </p:nvSpPr>
        <p:spPr bwMode="auto">
          <a:xfrm>
            <a:off x="5508625" y="1700213"/>
            <a:ext cx="2987675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solidFill>
                  <a:srgbClr val="0070C0"/>
                </a:solidFill>
              </a:rPr>
              <a:t>Совместные досуговые мероприятия учащихся среднего и старшего звена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G:\фотогафии из дня школьной жизни\Свияжс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00563" cy="337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 descr="G:\фотогафии из дня школьной жизни\Экскурсия на Иске-Казанский музей-заповедни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2708275"/>
            <a:ext cx="3311525" cy="391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68313" y="3716338"/>
            <a:ext cx="3959225" cy="1755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chemeClr val="bg2">
                    <a:lumMod val="50000"/>
                  </a:schemeClr>
                </a:solidFill>
              </a:rPr>
              <a:t>Экскурсии по историческим местам</a:t>
            </a:r>
          </a:p>
        </p:txBody>
      </p:sp>
      <p:sp>
        <p:nvSpPr>
          <p:cNvPr id="25605" name="TextBox 4"/>
          <p:cNvSpPr txBox="1">
            <a:spLocks noChangeArrowheads="1"/>
          </p:cNvSpPr>
          <p:nvPr/>
        </p:nvSpPr>
        <p:spPr bwMode="auto">
          <a:xfrm>
            <a:off x="4859338" y="549275"/>
            <a:ext cx="259238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Остров-град-Свижск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C:\Users\Гульнур\Desktop\Лагерь -2015\SAM_33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84538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2" descr="C:\Users\Гульнур\Desktop\Лагерь -2015\SAM_32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643438" cy="331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TextBox 4"/>
          <p:cNvSpPr txBox="1">
            <a:spLocks noChangeArrowheads="1"/>
          </p:cNvSpPr>
          <p:nvPr/>
        </p:nvSpPr>
        <p:spPr bwMode="auto">
          <a:xfrm>
            <a:off x="4716463" y="4652963"/>
            <a:ext cx="547211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800" b="1">
                <a:solidFill>
                  <a:srgbClr val="00B050"/>
                </a:solidFill>
              </a:rPr>
              <a:t>МЫ ДЕТИ ПРИРОДЫ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45</Words>
  <Application>Microsoft Office PowerPoint</Application>
  <PresentationFormat>Экран (4:3)</PresentationFormat>
  <Paragraphs>12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аклима</dc:creator>
  <cp:lastModifiedBy>аклима</cp:lastModifiedBy>
  <cp:revision>2</cp:revision>
  <dcterms:created xsi:type="dcterms:W3CDTF">2015-11-25T15:21:05Z</dcterms:created>
  <dcterms:modified xsi:type="dcterms:W3CDTF">2015-11-25T15:32:15Z</dcterms:modified>
</cp:coreProperties>
</file>